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  <Override ContentType="application/vnd.openxmlformats-officedocument.presentationml.slide+xml" PartName="/ppt/slides/slide144.xml"/>
  <Override ContentType="application/vnd.openxmlformats-officedocument.presentationml.slide+xml" PartName="/ppt/slides/slide145.xml"/>
  <Override ContentType="application/vnd.openxmlformats-officedocument.presentationml.slide+xml" PartName="/ppt/slides/slide146.xml"/>
  <Override ContentType="application/vnd.openxmlformats-officedocument.presentationml.slide+xml" PartName="/ppt/slides/slide147.xml"/>
  <Override ContentType="application/vnd.openxmlformats-officedocument.presentationml.slide+xml" PartName="/ppt/slides/slide148.xml"/>
  <Override ContentType="application/vnd.openxmlformats-officedocument.presentationml.slide+xml" PartName="/ppt/slides/slide149.xml"/>
  <Override ContentType="application/vnd.openxmlformats-officedocument.presentationml.slide+xml" PartName="/ppt/slides/slide150.xml"/>
  <Override ContentType="application/vnd.openxmlformats-officedocument.presentationml.slide+xml" PartName="/ppt/slides/slide151.xml"/>
  <Override ContentType="application/vnd.openxmlformats-officedocument.presentationml.slide+xml" PartName="/ppt/slides/slide152.xml"/>
  <Override ContentType="application/vnd.openxmlformats-officedocument.presentationml.slide+xml" PartName="/ppt/slides/slide153.xml"/>
  <Override ContentType="application/vnd.openxmlformats-officedocument.presentationml.slide+xml" PartName="/ppt/slides/slide154.xml"/>
  <Override ContentType="application/vnd.openxmlformats-officedocument.presentationml.slide+xml" PartName="/ppt/slides/slide155.xml"/>
  <Override ContentType="application/vnd.openxmlformats-officedocument.presentationml.slide+xml" PartName="/ppt/slides/slide156.xml"/>
  <Override ContentType="application/vnd.openxmlformats-officedocument.presentationml.slide+xml" PartName="/ppt/slides/slide157.xml"/>
  <Override ContentType="application/vnd.openxmlformats-officedocument.presentationml.slide+xml" PartName="/ppt/slides/slide158.xml"/>
  <Override ContentType="application/vnd.openxmlformats-officedocument.presentationml.slide+xml" PartName="/ppt/slides/slide159.xml"/>
  <Override ContentType="application/vnd.openxmlformats-officedocument.presentationml.slide+xml" PartName="/ppt/slides/slide160.xml"/>
  <Override ContentType="application/vnd.openxmlformats-officedocument.presentationml.slide+xml" PartName="/ppt/slides/slide161.xml"/>
  <Override ContentType="application/vnd.openxmlformats-officedocument.presentationml.slide+xml" PartName="/ppt/slides/slide162.xml"/>
  <Override ContentType="application/vnd.openxmlformats-officedocument.presentationml.slide+xml" PartName="/ppt/slides/slide163.xml"/>
  <Override ContentType="application/vnd.openxmlformats-officedocument.presentationml.slide+xml" PartName="/ppt/slides/slide164.xml"/>
  <Override ContentType="application/vnd.openxmlformats-officedocument.presentationml.slide+xml" PartName="/ppt/slides/slide165.xml"/>
  <Override ContentType="application/vnd.openxmlformats-officedocument.presentationml.slide+xml" PartName="/ppt/slides/slide166.xml"/>
  <Override ContentType="application/vnd.openxmlformats-officedocument.presentationml.slide+xml" PartName="/ppt/slides/slide167.xml"/>
  <Override ContentType="application/vnd.openxmlformats-officedocument.presentationml.slide+xml" PartName="/ppt/slides/slide168.xml"/>
  <Override ContentType="application/vnd.openxmlformats-officedocument.presentationml.slide+xml" PartName="/ppt/slides/slide169.xml"/>
  <Override ContentType="application/vnd.openxmlformats-officedocument.presentationml.slide+xml" PartName="/ppt/slides/slide170.xml"/>
  <Override ContentType="application/vnd.openxmlformats-officedocument.presentationml.slide+xml" PartName="/ppt/slides/slide171.xml"/>
  <Override ContentType="application/vnd.openxmlformats-officedocument.presentationml.slide+xml" PartName="/ppt/slides/slide172.xml"/>
  <Override ContentType="application/vnd.openxmlformats-officedocument.presentationml.slide+xml" PartName="/ppt/slides/slide173.xml"/>
  <Override ContentType="application/vnd.openxmlformats-officedocument.presentationml.slide+xml" PartName="/ppt/slides/slide174.xml"/>
  <Override ContentType="application/vnd.openxmlformats-officedocument.presentationml.slide+xml" PartName="/ppt/slides/slide175.xml"/>
  <Override ContentType="application/vnd.openxmlformats-officedocument.presentationml.slide+xml" PartName="/ppt/slides/slide176.xml"/>
  <Override ContentType="application/vnd.openxmlformats-officedocument.presentationml.slide+xml" PartName="/ppt/slides/slide177.xml"/>
  <Override ContentType="application/vnd.openxmlformats-officedocument.presentationml.slide+xml" PartName="/ppt/slides/slide178.xml"/>
  <Override ContentType="application/vnd.openxmlformats-officedocument.presentationml.slide+xml" PartName="/ppt/slides/slide179.xml"/>
  <Override ContentType="application/vnd.openxmlformats-officedocument.presentationml.slide+xml" PartName="/ppt/slides/slide180.xml"/>
  <Override ContentType="application/vnd.openxmlformats-officedocument.presentationml.slide+xml" PartName="/ppt/slides/slide181.xml"/>
  <Override ContentType="application/vnd.openxmlformats-officedocument.presentationml.slide+xml" PartName="/ppt/slides/slide182.xml"/>
  <Override ContentType="application/vnd.openxmlformats-officedocument.presentationml.slide+xml" PartName="/ppt/slides/slide183.xml"/>
  <Override ContentType="application/vnd.openxmlformats-officedocument.presentationml.slide+xml" PartName="/ppt/slides/slide184.xml"/>
  <Override ContentType="application/vnd.openxmlformats-officedocument.presentationml.slide+xml" PartName="/ppt/slides/slide185.xml"/>
  <Override ContentType="application/vnd.openxmlformats-officedocument.presentationml.slide+xml" PartName="/ppt/slides/slide186.xml"/>
  <Override ContentType="application/vnd.openxmlformats-officedocument.presentationml.slide+xml" PartName="/ppt/slides/slide187.xml"/>
  <Override ContentType="application/vnd.openxmlformats-officedocument.presentationml.slide+xml" PartName="/ppt/slides/slide188.xml"/>
  <Override ContentType="application/vnd.openxmlformats-officedocument.presentationml.slide+xml" PartName="/ppt/slides/slide189.xml"/>
  <Override ContentType="application/vnd.openxmlformats-officedocument.presentationml.slide+xml" PartName="/ppt/slides/slide190.xml"/>
  <Override ContentType="application/vnd.openxmlformats-officedocument.presentationml.slide+xml" PartName="/ppt/slides/slide191.xml"/>
  <Override ContentType="application/vnd.openxmlformats-officedocument.presentationml.slide+xml" PartName="/ppt/slides/slide192.xml"/>
  <Override ContentType="application/vnd.openxmlformats-officedocument.presentationml.slide+xml" PartName="/ppt/slides/slide193.xml"/>
  <Override ContentType="application/vnd.openxmlformats-officedocument.presentationml.slide+xml" PartName="/ppt/slides/slide194.xml"/>
  <Override ContentType="application/vnd.openxmlformats-officedocument.presentationml.slide+xml" PartName="/ppt/slides/slide195.xml"/>
  <Override ContentType="application/vnd.openxmlformats-officedocument.presentationml.slide+xml" PartName="/ppt/slides/slide196.xml"/>
  <Override ContentType="application/vnd.openxmlformats-officedocument.presentationml.slide+xml" PartName="/ppt/slides/slide197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</p:sldIdLst>
  <p:sldSz cx="9144000" cy="6858000" type="screen4x3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    
    <Relationship Id="rId23" Target="slides/slide18.xml" Type="http://schemas.openxmlformats.org/officeDocument/2006/relationships/slide"/>
  
    
    <Relationship Id="rId24" Target="slides/slide19.xml" Type="http://schemas.openxmlformats.org/officeDocument/2006/relationships/slide"/>
  
    
    <Relationship Id="rId25" Target="slides/slide20.xml" Type="http://schemas.openxmlformats.org/officeDocument/2006/relationships/slide"/>
  
    
    <Relationship Id="rId26" Target="slides/slide21.xml" Type="http://schemas.openxmlformats.org/officeDocument/2006/relationships/slide"/>
  
    
    <Relationship Id="rId27" Target="slides/slide22.xml" Type="http://schemas.openxmlformats.org/officeDocument/2006/relationships/slide"/>
  
    
    <Relationship Id="rId28" Target="slides/slide23.xml" Type="http://schemas.openxmlformats.org/officeDocument/2006/relationships/slide"/>
  
    
    <Relationship Id="rId29" Target="slides/slide24.xml" Type="http://schemas.openxmlformats.org/officeDocument/2006/relationships/slide"/>
  
    
    <Relationship Id="rId30" Target="slides/slide25.xml" Type="http://schemas.openxmlformats.org/officeDocument/2006/relationships/slide"/>
  
    
    <Relationship Id="rId31" Target="slides/slide26.xml" Type="http://schemas.openxmlformats.org/officeDocument/2006/relationships/slide"/>
  
    
    <Relationship Id="rId32" Target="slides/slide27.xml" Type="http://schemas.openxmlformats.org/officeDocument/2006/relationships/slide"/>
  
    
    <Relationship Id="rId33" Target="slides/slide28.xml" Type="http://schemas.openxmlformats.org/officeDocument/2006/relationships/slide"/>
  
    
    <Relationship Id="rId34" Target="slides/slide29.xml" Type="http://schemas.openxmlformats.org/officeDocument/2006/relationships/slide"/>
  
    
    <Relationship Id="rId35" Target="slides/slide30.xml" Type="http://schemas.openxmlformats.org/officeDocument/2006/relationships/slide"/>
  
    
    <Relationship Id="rId36" Target="slides/slide31.xml" Type="http://schemas.openxmlformats.org/officeDocument/2006/relationships/slide"/>
  
    
    <Relationship Id="rId37" Target="slides/slide32.xml" Type="http://schemas.openxmlformats.org/officeDocument/2006/relationships/slide"/>
  
    
    <Relationship Id="rId38" Target="slides/slide33.xml" Type="http://schemas.openxmlformats.org/officeDocument/2006/relationships/slide"/>
  
    
    <Relationship Id="rId39" Target="slides/slide34.xml" Type="http://schemas.openxmlformats.org/officeDocument/2006/relationships/slide"/>
  
    
    <Relationship Id="rId40" Target="slides/slide35.xml" Type="http://schemas.openxmlformats.org/officeDocument/2006/relationships/slide"/>
  
    
    <Relationship Id="rId41" Target="slides/slide36.xml" Type="http://schemas.openxmlformats.org/officeDocument/2006/relationships/slide"/>
  
    
    <Relationship Id="rId42" Target="slides/slide37.xml" Type="http://schemas.openxmlformats.org/officeDocument/2006/relationships/slide"/>
  
    
    <Relationship Id="rId43" Target="slides/slide38.xml" Type="http://schemas.openxmlformats.org/officeDocument/2006/relationships/slide"/>
  
    
    <Relationship Id="rId44" Target="slides/slide39.xml" Type="http://schemas.openxmlformats.org/officeDocument/2006/relationships/slide"/>
  
    
    <Relationship Id="rId45" Target="slides/slide40.xml" Type="http://schemas.openxmlformats.org/officeDocument/2006/relationships/slide"/>
  
    
    <Relationship Id="rId46" Target="slides/slide41.xml" Type="http://schemas.openxmlformats.org/officeDocument/2006/relationships/slide"/>
  
    
    <Relationship Id="rId47" Target="slides/slide42.xml" Type="http://schemas.openxmlformats.org/officeDocument/2006/relationships/slide"/>
  
    
    <Relationship Id="rId48" Target="slides/slide43.xml" Type="http://schemas.openxmlformats.org/officeDocument/2006/relationships/slide"/>
  
    
    <Relationship Id="rId49" Target="slides/slide44.xml" Type="http://schemas.openxmlformats.org/officeDocument/2006/relationships/slide"/>
  
    
    <Relationship Id="rId50" Target="slides/slide45.xml" Type="http://schemas.openxmlformats.org/officeDocument/2006/relationships/slide"/>
  
    
    <Relationship Id="rId51" Target="slides/slide46.xml" Type="http://schemas.openxmlformats.org/officeDocument/2006/relationships/slide"/>
  
    
    <Relationship Id="rId52" Target="slides/slide47.xml" Type="http://schemas.openxmlformats.org/officeDocument/2006/relationships/slide"/>
  
    
    <Relationship Id="rId53" Target="slides/slide48.xml" Type="http://schemas.openxmlformats.org/officeDocument/2006/relationships/slide"/>
  
    
    <Relationship Id="rId54" Target="slides/slide49.xml" Type="http://schemas.openxmlformats.org/officeDocument/2006/relationships/slide"/>
  
    
    <Relationship Id="rId55" Target="slides/slide50.xml" Type="http://schemas.openxmlformats.org/officeDocument/2006/relationships/slide"/>
  
    
    <Relationship Id="rId56" Target="slides/slide51.xml" Type="http://schemas.openxmlformats.org/officeDocument/2006/relationships/slide"/>
  
    
    <Relationship Id="rId57" Target="slides/slide52.xml" Type="http://schemas.openxmlformats.org/officeDocument/2006/relationships/slide"/>
  
    
    <Relationship Id="rId58" Target="slides/slide53.xml" Type="http://schemas.openxmlformats.org/officeDocument/2006/relationships/slide"/>
  
    
    <Relationship Id="rId59" Target="slides/slide54.xml" Type="http://schemas.openxmlformats.org/officeDocument/2006/relationships/slide"/>
  
    
    <Relationship Id="rId60" Target="slides/slide55.xml" Type="http://schemas.openxmlformats.org/officeDocument/2006/relationships/slide"/>
  
    
    <Relationship Id="rId61" Target="slides/slide56.xml" Type="http://schemas.openxmlformats.org/officeDocument/2006/relationships/slide"/>
  
    
    <Relationship Id="rId62" Target="slides/slide57.xml" Type="http://schemas.openxmlformats.org/officeDocument/2006/relationships/slide"/>
  
    
    <Relationship Id="rId63" Target="slides/slide58.xml" Type="http://schemas.openxmlformats.org/officeDocument/2006/relationships/slide"/>
  
    
    <Relationship Id="rId64" Target="slides/slide59.xml" Type="http://schemas.openxmlformats.org/officeDocument/2006/relationships/slide"/>
  
    
    <Relationship Id="rId65" Target="slides/slide60.xml" Type="http://schemas.openxmlformats.org/officeDocument/2006/relationships/slide"/>
  
    
    <Relationship Id="rId66" Target="slides/slide61.xml" Type="http://schemas.openxmlformats.org/officeDocument/2006/relationships/slide"/>
  
    
    <Relationship Id="rId67" Target="slides/slide62.xml" Type="http://schemas.openxmlformats.org/officeDocument/2006/relationships/slide"/>
  
    
    <Relationship Id="rId68" Target="slides/slide63.xml" Type="http://schemas.openxmlformats.org/officeDocument/2006/relationships/slide"/>
  
    
    <Relationship Id="rId69" Target="slides/slide64.xml" Type="http://schemas.openxmlformats.org/officeDocument/2006/relationships/slide"/>
  
    
    <Relationship Id="rId70" Target="slides/slide65.xml" Type="http://schemas.openxmlformats.org/officeDocument/2006/relationships/slide"/>
  
    
    <Relationship Id="rId71" Target="slides/slide66.xml" Type="http://schemas.openxmlformats.org/officeDocument/2006/relationships/slide"/>
  
    
    <Relationship Id="rId72" Target="slides/slide67.xml" Type="http://schemas.openxmlformats.org/officeDocument/2006/relationships/slide"/>
  
    
    <Relationship Id="rId73" Target="slides/slide68.xml" Type="http://schemas.openxmlformats.org/officeDocument/2006/relationships/slide"/>
  
    
    <Relationship Id="rId74" Target="slides/slide69.xml" Type="http://schemas.openxmlformats.org/officeDocument/2006/relationships/slide"/>
  
    
    <Relationship Id="rId75" Target="slides/slide70.xml" Type="http://schemas.openxmlformats.org/officeDocument/2006/relationships/slide"/>
  
    
    <Relationship Id="rId76" Target="slides/slide71.xml" Type="http://schemas.openxmlformats.org/officeDocument/2006/relationships/slide"/>
  
    
    <Relationship Id="rId77" Target="slides/slide72.xml" Type="http://schemas.openxmlformats.org/officeDocument/2006/relationships/slide"/>
  
    
    <Relationship Id="rId78" Target="slides/slide73.xml" Type="http://schemas.openxmlformats.org/officeDocument/2006/relationships/slide"/>
  
    
    <Relationship Id="rId79" Target="slides/slide74.xml" Type="http://schemas.openxmlformats.org/officeDocument/2006/relationships/slide"/>
  
    
    <Relationship Id="rId80" Target="slides/slide75.xml" Type="http://schemas.openxmlformats.org/officeDocument/2006/relationships/slide"/>
  
    
    <Relationship Id="rId81" Target="slides/slide76.xml" Type="http://schemas.openxmlformats.org/officeDocument/2006/relationships/slide"/>
  
    
    <Relationship Id="rId82" Target="slides/slide77.xml" Type="http://schemas.openxmlformats.org/officeDocument/2006/relationships/slide"/>
  
    
    <Relationship Id="rId83" Target="slides/slide78.xml" Type="http://schemas.openxmlformats.org/officeDocument/2006/relationships/slide"/>
  
    
    <Relationship Id="rId84" Target="slides/slide79.xml" Type="http://schemas.openxmlformats.org/officeDocument/2006/relationships/slide"/>
  
    
    <Relationship Id="rId85" Target="slides/slide80.xml" Type="http://schemas.openxmlformats.org/officeDocument/2006/relationships/slide"/>
  
    
    <Relationship Id="rId86" Target="slides/slide81.xml" Type="http://schemas.openxmlformats.org/officeDocument/2006/relationships/slide"/>
  
    
    <Relationship Id="rId87" Target="slides/slide82.xml" Type="http://schemas.openxmlformats.org/officeDocument/2006/relationships/slide"/>
  
    
    <Relationship Id="rId88" Target="slides/slide83.xml" Type="http://schemas.openxmlformats.org/officeDocument/2006/relationships/slide"/>
  
    
    <Relationship Id="rId89" Target="slides/slide84.xml" Type="http://schemas.openxmlformats.org/officeDocument/2006/relationships/slide"/>
  
    
    <Relationship Id="rId90" Target="slides/slide85.xml" Type="http://schemas.openxmlformats.org/officeDocument/2006/relationships/slide"/>
  
    
    <Relationship Id="rId91" Target="slides/slide86.xml" Type="http://schemas.openxmlformats.org/officeDocument/2006/relationships/slide"/>
  
    
    <Relationship Id="rId92" Target="slides/slide87.xml" Type="http://schemas.openxmlformats.org/officeDocument/2006/relationships/slide"/>
  
    
    <Relationship Id="rId93" Target="slides/slide88.xml" Type="http://schemas.openxmlformats.org/officeDocument/2006/relationships/slide"/>
  
    
    <Relationship Id="rId94" Target="slides/slide89.xml" Type="http://schemas.openxmlformats.org/officeDocument/2006/relationships/slide"/>
  
    
    <Relationship Id="rId95" Target="slides/slide90.xml" Type="http://schemas.openxmlformats.org/officeDocument/2006/relationships/slide"/>
  
    
    <Relationship Id="rId96" Target="slides/slide91.xml" Type="http://schemas.openxmlformats.org/officeDocument/2006/relationships/slide"/>
  
    
    <Relationship Id="rId97" Target="slides/slide92.xml" Type="http://schemas.openxmlformats.org/officeDocument/2006/relationships/slide"/>
  
    
    <Relationship Id="rId98" Target="slides/slide93.xml" Type="http://schemas.openxmlformats.org/officeDocument/2006/relationships/slide"/>
  
    
    <Relationship Id="rId99" Target="slides/slide94.xml" Type="http://schemas.openxmlformats.org/officeDocument/2006/relationships/slide"/>
  
    
    <Relationship Id="rId100" Target="slides/slide95.xml" Type="http://schemas.openxmlformats.org/officeDocument/2006/relationships/slide"/>
  
    
    <Relationship Id="rId101" Target="slides/slide96.xml" Type="http://schemas.openxmlformats.org/officeDocument/2006/relationships/slide"/>
  
    
    <Relationship Id="rId102" Target="slides/slide97.xml" Type="http://schemas.openxmlformats.org/officeDocument/2006/relationships/slide"/>
  
    
    <Relationship Id="rId103" Target="slides/slide98.xml" Type="http://schemas.openxmlformats.org/officeDocument/2006/relationships/slide"/>
  
    
    <Relationship Id="rId104" Target="slides/slide99.xml" Type="http://schemas.openxmlformats.org/officeDocument/2006/relationships/slide"/>
  
    
    <Relationship Id="rId105" Target="slides/slide100.xml" Type="http://schemas.openxmlformats.org/officeDocument/2006/relationships/slide"/>
  
    
    <Relationship Id="rId106" Target="slides/slide101.xml" Type="http://schemas.openxmlformats.org/officeDocument/2006/relationships/slide"/>
  
    
    <Relationship Id="rId107" Target="slides/slide102.xml" Type="http://schemas.openxmlformats.org/officeDocument/2006/relationships/slide"/>
  
    
    <Relationship Id="rId108" Target="slides/slide103.xml" Type="http://schemas.openxmlformats.org/officeDocument/2006/relationships/slide"/>
  
    
    <Relationship Id="rId109" Target="slides/slide104.xml" Type="http://schemas.openxmlformats.org/officeDocument/2006/relationships/slide"/>
  
    
    <Relationship Id="rId110" Target="slides/slide105.xml" Type="http://schemas.openxmlformats.org/officeDocument/2006/relationships/slide"/>
  
    
    <Relationship Id="rId111" Target="slides/slide106.xml" Type="http://schemas.openxmlformats.org/officeDocument/2006/relationships/slide"/>
  
    
    <Relationship Id="rId112" Target="slides/slide107.xml" Type="http://schemas.openxmlformats.org/officeDocument/2006/relationships/slide"/>
  
    
    <Relationship Id="rId113" Target="slides/slide108.xml" Type="http://schemas.openxmlformats.org/officeDocument/2006/relationships/slide"/>
  
    
    <Relationship Id="rId114" Target="slides/slide109.xml" Type="http://schemas.openxmlformats.org/officeDocument/2006/relationships/slide"/>
  
    
    <Relationship Id="rId115" Target="slides/slide110.xml" Type="http://schemas.openxmlformats.org/officeDocument/2006/relationships/slide"/>
  
    
    <Relationship Id="rId116" Target="slides/slide111.xml" Type="http://schemas.openxmlformats.org/officeDocument/2006/relationships/slide"/>
  
    
    <Relationship Id="rId117" Target="slides/slide112.xml" Type="http://schemas.openxmlformats.org/officeDocument/2006/relationships/slide"/>
  
    
    <Relationship Id="rId118" Target="slides/slide113.xml" Type="http://schemas.openxmlformats.org/officeDocument/2006/relationships/slide"/>
  
    
    <Relationship Id="rId119" Target="slides/slide114.xml" Type="http://schemas.openxmlformats.org/officeDocument/2006/relationships/slide"/>
  
    
    <Relationship Id="rId120" Target="slides/slide115.xml" Type="http://schemas.openxmlformats.org/officeDocument/2006/relationships/slide"/>
  
    
    <Relationship Id="rId121" Target="slides/slide116.xml" Type="http://schemas.openxmlformats.org/officeDocument/2006/relationships/slide"/>
  
    
    <Relationship Id="rId122" Target="slides/slide117.xml" Type="http://schemas.openxmlformats.org/officeDocument/2006/relationships/slide"/>
  
    
    <Relationship Id="rId123" Target="slides/slide118.xml" Type="http://schemas.openxmlformats.org/officeDocument/2006/relationships/slide"/>
  
    
    <Relationship Id="rId124" Target="slides/slide119.xml" Type="http://schemas.openxmlformats.org/officeDocument/2006/relationships/slide"/>
  
    
    <Relationship Id="rId125" Target="slides/slide120.xml" Type="http://schemas.openxmlformats.org/officeDocument/2006/relationships/slide"/>
  
    
    <Relationship Id="rId126" Target="slides/slide121.xml" Type="http://schemas.openxmlformats.org/officeDocument/2006/relationships/slide"/>
  
    
    <Relationship Id="rId127" Target="slides/slide122.xml" Type="http://schemas.openxmlformats.org/officeDocument/2006/relationships/slide"/>
  
    
    <Relationship Id="rId128" Target="slides/slide123.xml" Type="http://schemas.openxmlformats.org/officeDocument/2006/relationships/slide"/>
  
    
    <Relationship Id="rId129" Target="slides/slide124.xml" Type="http://schemas.openxmlformats.org/officeDocument/2006/relationships/slide"/>
  
    
    <Relationship Id="rId130" Target="slides/slide125.xml" Type="http://schemas.openxmlformats.org/officeDocument/2006/relationships/slide"/>
  
    
    <Relationship Id="rId131" Target="slides/slide126.xml" Type="http://schemas.openxmlformats.org/officeDocument/2006/relationships/slide"/>
  
    
    <Relationship Id="rId132" Target="slides/slide127.xml" Type="http://schemas.openxmlformats.org/officeDocument/2006/relationships/slide"/>
  
    
    <Relationship Id="rId133" Target="slides/slide128.xml" Type="http://schemas.openxmlformats.org/officeDocument/2006/relationships/slide"/>
  
    
    <Relationship Id="rId134" Target="slides/slide129.xml" Type="http://schemas.openxmlformats.org/officeDocument/2006/relationships/slide"/>
  
    
    <Relationship Id="rId135" Target="slides/slide130.xml" Type="http://schemas.openxmlformats.org/officeDocument/2006/relationships/slide"/>
  
    
    <Relationship Id="rId136" Target="slides/slide131.xml" Type="http://schemas.openxmlformats.org/officeDocument/2006/relationships/slide"/>
  
    
    <Relationship Id="rId137" Target="slides/slide132.xml" Type="http://schemas.openxmlformats.org/officeDocument/2006/relationships/slide"/>
  
    
    <Relationship Id="rId138" Target="slides/slide133.xml" Type="http://schemas.openxmlformats.org/officeDocument/2006/relationships/slide"/>
  
    
    <Relationship Id="rId139" Target="slides/slide134.xml" Type="http://schemas.openxmlformats.org/officeDocument/2006/relationships/slide"/>
  
    
    <Relationship Id="rId140" Target="slides/slide135.xml" Type="http://schemas.openxmlformats.org/officeDocument/2006/relationships/slide"/>
  
    
    <Relationship Id="rId141" Target="slides/slide136.xml" Type="http://schemas.openxmlformats.org/officeDocument/2006/relationships/slide"/>
  
    
    <Relationship Id="rId142" Target="slides/slide137.xml" Type="http://schemas.openxmlformats.org/officeDocument/2006/relationships/slide"/>
  
    
    <Relationship Id="rId143" Target="slides/slide138.xml" Type="http://schemas.openxmlformats.org/officeDocument/2006/relationships/slide"/>
  
    
    <Relationship Id="rId144" Target="slides/slide139.xml" Type="http://schemas.openxmlformats.org/officeDocument/2006/relationships/slide"/>
  
    
    <Relationship Id="rId145" Target="slides/slide140.xml" Type="http://schemas.openxmlformats.org/officeDocument/2006/relationships/slide"/>
  
    
    <Relationship Id="rId146" Target="slides/slide141.xml" Type="http://schemas.openxmlformats.org/officeDocument/2006/relationships/slide"/>
  
    
    <Relationship Id="rId147" Target="slides/slide142.xml" Type="http://schemas.openxmlformats.org/officeDocument/2006/relationships/slide"/>
  
    
    <Relationship Id="rId148" Target="slides/slide143.xml" Type="http://schemas.openxmlformats.org/officeDocument/2006/relationships/slide"/>
  
    
    <Relationship Id="rId149" Target="slides/slide144.xml" Type="http://schemas.openxmlformats.org/officeDocument/2006/relationships/slide"/>
  
    
    <Relationship Id="rId150" Target="slides/slide145.xml" Type="http://schemas.openxmlformats.org/officeDocument/2006/relationships/slide"/>
  
    
    <Relationship Id="rId151" Target="slides/slide146.xml" Type="http://schemas.openxmlformats.org/officeDocument/2006/relationships/slide"/>
  
    
    <Relationship Id="rId152" Target="slides/slide147.xml" Type="http://schemas.openxmlformats.org/officeDocument/2006/relationships/slide"/>
  
    
    <Relationship Id="rId153" Target="slides/slide148.xml" Type="http://schemas.openxmlformats.org/officeDocument/2006/relationships/slide"/>
  
    
    <Relationship Id="rId154" Target="slides/slide149.xml" Type="http://schemas.openxmlformats.org/officeDocument/2006/relationships/slide"/>
  
    
    <Relationship Id="rId155" Target="slides/slide150.xml" Type="http://schemas.openxmlformats.org/officeDocument/2006/relationships/slide"/>
  
    
    <Relationship Id="rId156" Target="slides/slide151.xml" Type="http://schemas.openxmlformats.org/officeDocument/2006/relationships/slide"/>
  
    
    <Relationship Id="rId157" Target="slides/slide152.xml" Type="http://schemas.openxmlformats.org/officeDocument/2006/relationships/slide"/>
  
    
    <Relationship Id="rId158" Target="slides/slide153.xml" Type="http://schemas.openxmlformats.org/officeDocument/2006/relationships/slide"/>
  
    
    <Relationship Id="rId159" Target="slides/slide154.xml" Type="http://schemas.openxmlformats.org/officeDocument/2006/relationships/slide"/>
  
    
    <Relationship Id="rId160" Target="slides/slide155.xml" Type="http://schemas.openxmlformats.org/officeDocument/2006/relationships/slide"/>
  
    
    <Relationship Id="rId161" Target="slides/slide156.xml" Type="http://schemas.openxmlformats.org/officeDocument/2006/relationships/slide"/>
  
    
    <Relationship Id="rId162" Target="slides/slide157.xml" Type="http://schemas.openxmlformats.org/officeDocument/2006/relationships/slide"/>
  
    
    <Relationship Id="rId163" Target="slides/slide158.xml" Type="http://schemas.openxmlformats.org/officeDocument/2006/relationships/slide"/>
  
    
    <Relationship Id="rId164" Target="slides/slide159.xml" Type="http://schemas.openxmlformats.org/officeDocument/2006/relationships/slide"/>
  
    
    <Relationship Id="rId165" Target="slides/slide160.xml" Type="http://schemas.openxmlformats.org/officeDocument/2006/relationships/slide"/>
  
    
    <Relationship Id="rId166" Target="slides/slide161.xml" Type="http://schemas.openxmlformats.org/officeDocument/2006/relationships/slide"/>
  
    
    <Relationship Id="rId167" Target="slides/slide162.xml" Type="http://schemas.openxmlformats.org/officeDocument/2006/relationships/slide"/>
  
    
    <Relationship Id="rId168" Target="slides/slide163.xml" Type="http://schemas.openxmlformats.org/officeDocument/2006/relationships/slide"/>
  
    
    <Relationship Id="rId169" Target="slides/slide164.xml" Type="http://schemas.openxmlformats.org/officeDocument/2006/relationships/slide"/>
  
    
    <Relationship Id="rId170" Target="slides/slide165.xml" Type="http://schemas.openxmlformats.org/officeDocument/2006/relationships/slide"/>
  
    
    <Relationship Id="rId171" Target="slides/slide166.xml" Type="http://schemas.openxmlformats.org/officeDocument/2006/relationships/slide"/>
  
    
    <Relationship Id="rId172" Target="slides/slide167.xml" Type="http://schemas.openxmlformats.org/officeDocument/2006/relationships/slide"/>
  
    
    <Relationship Id="rId173" Target="slides/slide168.xml" Type="http://schemas.openxmlformats.org/officeDocument/2006/relationships/slide"/>
  
    
    <Relationship Id="rId174" Target="slides/slide169.xml" Type="http://schemas.openxmlformats.org/officeDocument/2006/relationships/slide"/>
  
    
    <Relationship Id="rId175" Target="slides/slide170.xml" Type="http://schemas.openxmlformats.org/officeDocument/2006/relationships/slide"/>
  
    
    <Relationship Id="rId176" Target="slides/slide171.xml" Type="http://schemas.openxmlformats.org/officeDocument/2006/relationships/slide"/>
  
    
    <Relationship Id="rId177" Target="slides/slide172.xml" Type="http://schemas.openxmlformats.org/officeDocument/2006/relationships/slide"/>
  
    
    <Relationship Id="rId178" Target="slides/slide173.xml" Type="http://schemas.openxmlformats.org/officeDocument/2006/relationships/slide"/>
  
    
    <Relationship Id="rId179" Target="slides/slide174.xml" Type="http://schemas.openxmlformats.org/officeDocument/2006/relationships/slide"/>
  
    
    <Relationship Id="rId180" Target="slides/slide175.xml" Type="http://schemas.openxmlformats.org/officeDocument/2006/relationships/slide"/>
  
    
    <Relationship Id="rId181" Target="slides/slide176.xml" Type="http://schemas.openxmlformats.org/officeDocument/2006/relationships/slide"/>
  
    
    <Relationship Id="rId182" Target="slides/slide177.xml" Type="http://schemas.openxmlformats.org/officeDocument/2006/relationships/slide"/>
  
    
    <Relationship Id="rId183" Target="slides/slide178.xml" Type="http://schemas.openxmlformats.org/officeDocument/2006/relationships/slide"/>
  
    
    <Relationship Id="rId184" Target="slides/slide179.xml" Type="http://schemas.openxmlformats.org/officeDocument/2006/relationships/slide"/>
  
    
    <Relationship Id="rId185" Target="slides/slide180.xml" Type="http://schemas.openxmlformats.org/officeDocument/2006/relationships/slide"/>
  
    
    <Relationship Id="rId186" Target="slides/slide181.xml" Type="http://schemas.openxmlformats.org/officeDocument/2006/relationships/slide"/>
  
    
    <Relationship Id="rId187" Target="slides/slide182.xml" Type="http://schemas.openxmlformats.org/officeDocument/2006/relationships/slide"/>
  
    
    <Relationship Id="rId188" Target="slides/slide183.xml" Type="http://schemas.openxmlformats.org/officeDocument/2006/relationships/slide"/>
  
    
    <Relationship Id="rId189" Target="slides/slide184.xml" Type="http://schemas.openxmlformats.org/officeDocument/2006/relationships/slide"/>
  
    
    <Relationship Id="rId190" Target="slides/slide185.xml" Type="http://schemas.openxmlformats.org/officeDocument/2006/relationships/slide"/>
  
    
    <Relationship Id="rId191" Target="slides/slide186.xml" Type="http://schemas.openxmlformats.org/officeDocument/2006/relationships/slide"/>
  
    
    <Relationship Id="rId192" Target="slides/slide187.xml" Type="http://schemas.openxmlformats.org/officeDocument/2006/relationships/slide"/>
  
    
    <Relationship Id="rId193" Target="slides/slide188.xml" Type="http://schemas.openxmlformats.org/officeDocument/2006/relationships/slide"/>
  
    
    <Relationship Id="rId194" Target="slides/slide189.xml" Type="http://schemas.openxmlformats.org/officeDocument/2006/relationships/slide"/>
  
    
    <Relationship Id="rId195" Target="slides/slide190.xml" Type="http://schemas.openxmlformats.org/officeDocument/2006/relationships/slide"/>
  
    
    <Relationship Id="rId196" Target="slides/slide191.xml" Type="http://schemas.openxmlformats.org/officeDocument/2006/relationships/slide"/>
  
    
    <Relationship Id="rId197" Target="slides/slide192.xml" Type="http://schemas.openxmlformats.org/officeDocument/2006/relationships/slide"/>
  
    
    <Relationship Id="rId198" Target="slides/slide193.xml" Type="http://schemas.openxmlformats.org/officeDocument/2006/relationships/slide"/>
  
    
    <Relationship Id="rId199" Target="slides/slide194.xml" Type="http://schemas.openxmlformats.org/officeDocument/2006/relationships/slide"/>
  
    
    <Relationship Id="rId200" Target="slides/slide195.xml" Type="http://schemas.openxmlformats.org/officeDocument/2006/relationships/slide"/>
  
    
    <Relationship Id="rId201" Target="slides/slide196.xml" Type="http://schemas.openxmlformats.org/officeDocument/2006/relationships/slide"/>
  
    
    <Relationship Id="rId202" Target="slides/slide197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1.xml" Type="http://schemas.openxmlformats.org/officeDocument/2006/relationships/slideLayout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.25.png" Type="http://schemas.openxmlformats.org/officeDocument/2006/relationships/image"/>
</Relationships>
</file>

<file path=ppt/slides/_rels/slide10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4.75.png" Type="http://schemas.openxmlformats.org/officeDocument/2006/relationships/image"/>
</Relationships>
</file>

<file path=ppt/slides/_rels/slide10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5.0.png" Type="http://schemas.openxmlformats.org/officeDocument/2006/relationships/image"/>
</Relationships>
</file>

<file path=ppt/slides/_rels/slide10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5.25.png" Type="http://schemas.openxmlformats.org/officeDocument/2006/relationships/image"/>
</Relationships>
</file>

<file path=ppt/slides/_rels/slide10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5.5.png" Type="http://schemas.openxmlformats.org/officeDocument/2006/relationships/image"/>
</Relationships>
</file>

<file path=ppt/slides/_rels/slide10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5.75.png" Type="http://schemas.openxmlformats.org/officeDocument/2006/relationships/image"/>
</Relationships>
</file>

<file path=ppt/slides/_rels/slide10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6.0.png" Type="http://schemas.openxmlformats.org/officeDocument/2006/relationships/image"/>
</Relationships>
</file>

<file path=ppt/slides/_rels/slide10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6.25.png" Type="http://schemas.openxmlformats.org/officeDocument/2006/relationships/image"/>
</Relationships>
</file>

<file path=ppt/slides/_rels/slide10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6.5.png" Type="http://schemas.openxmlformats.org/officeDocument/2006/relationships/image"/>
</Relationships>
</file>

<file path=ppt/slides/_rels/slide10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6.75.png" Type="http://schemas.openxmlformats.org/officeDocument/2006/relationships/image"/>
</Relationships>
</file>

<file path=ppt/slides/_rels/slide10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7.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.5.png" Type="http://schemas.openxmlformats.org/officeDocument/2006/relationships/image"/>
</Relationships>
</file>

<file path=ppt/slides/_rels/slide1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7.25.png" Type="http://schemas.openxmlformats.org/officeDocument/2006/relationships/image"/>
</Relationships>
</file>

<file path=ppt/slides/_rels/slide1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7.5.png" Type="http://schemas.openxmlformats.org/officeDocument/2006/relationships/image"/>
</Relationships>
</file>

<file path=ppt/slides/_rels/slide1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7.75.png" Type="http://schemas.openxmlformats.org/officeDocument/2006/relationships/image"/>
</Relationships>
</file>

<file path=ppt/slides/_rels/slide1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8.0.png" Type="http://schemas.openxmlformats.org/officeDocument/2006/relationships/image"/>
</Relationships>
</file>

<file path=ppt/slides/_rels/slide1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8.25.png" Type="http://schemas.openxmlformats.org/officeDocument/2006/relationships/image"/>
</Relationships>
</file>

<file path=ppt/slides/_rels/slide1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8.5.png" Type="http://schemas.openxmlformats.org/officeDocument/2006/relationships/image"/>
</Relationships>
</file>

<file path=ppt/slides/_rels/slide1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8.75.png" Type="http://schemas.openxmlformats.org/officeDocument/2006/relationships/image"/>
</Relationships>
</file>

<file path=ppt/slides/_rels/slide1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9.0.png" Type="http://schemas.openxmlformats.org/officeDocument/2006/relationships/image"/>
</Relationships>
</file>

<file path=ppt/slides/_rels/slide1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9.25.png" Type="http://schemas.openxmlformats.org/officeDocument/2006/relationships/image"/>
</Relationships>
</file>

<file path=ppt/slides/_rels/slide11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9.5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.75.png" Type="http://schemas.openxmlformats.org/officeDocument/2006/relationships/image"/>
</Relationships>
</file>

<file path=ppt/slides/_rels/slide12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9.75.png" Type="http://schemas.openxmlformats.org/officeDocument/2006/relationships/image"/>
</Relationships>
</file>

<file path=ppt/slides/_rels/slide12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0.0.png" Type="http://schemas.openxmlformats.org/officeDocument/2006/relationships/image"/>
</Relationships>
</file>

<file path=ppt/slides/_rels/slide12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0.25.png" Type="http://schemas.openxmlformats.org/officeDocument/2006/relationships/image"/>
</Relationships>
</file>

<file path=ppt/slides/_rels/slide12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0.5.png" Type="http://schemas.openxmlformats.org/officeDocument/2006/relationships/image"/>
</Relationships>
</file>

<file path=ppt/slides/_rels/slide12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0.75.png" Type="http://schemas.openxmlformats.org/officeDocument/2006/relationships/image"/>
</Relationships>
</file>

<file path=ppt/slides/_rels/slide12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1.0.png" Type="http://schemas.openxmlformats.org/officeDocument/2006/relationships/image"/>
</Relationships>
</file>

<file path=ppt/slides/_rels/slide12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1.25.png" Type="http://schemas.openxmlformats.org/officeDocument/2006/relationships/image"/>
</Relationships>
</file>

<file path=ppt/slides/_rels/slide12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1.5.png" Type="http://schemas.openxmlformats.org/officeDocument/2006/relationships/image"/>
</Relationships>
</file>

<file path=ppt/slides/_rels/slide12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1.75.png" Type="http://schemas.openxmlformats.org/officeDocument/2006/relationships/image"/>
</Relationships>
</file>

<file path=ppt/slides/_rels/slide12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2.0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.0.png" Type="http://schemas.openxmlformats.org/officeDocument/2006/relationships/image"/>
</Relationships>
</file>

<file path=ppt/slides/_rels/slide13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2.25.png" Type="http://schemas.openxmlformats.org/officeDocument/2006/relationships/image"/>
</Relationships>
</file>

<file path=ppt/slides/_rels/slide13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2.5.png" Type="http://schemas.openxmlformats.org/officeDocument/2006/relationships/image"/>
</Relationships>
</file>

<file path=ppt/slides/_rels/slide13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2.75.png" Type="http://schemas.openxmlformats.org/officeDocument/2006/relationships/image"/>
</Relationships>
</file>

<file path=ppt/slides/_rels/slide13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3.0.png" Type="http://schemas.openxmlformats.org/officeDocument/2006/relationships/image"/>
</Relationships>
</file>

<file path=ppt/slides/_rels/slide13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3.25.png" Type="http://schemas.openxmlformats.org/officeDocument/2006/relationships/image"/>
</Relationships>
</file>

<file path=ppt/slides/_rels/slide13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3.5.png" Type="http://schemas.openxmlformats.org/officeDocument/2006/relationships/image"/>
</Relationships>
</file>

<file path=ppt/slides/_rels/slide13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3.75.png" Type="http://schemas.openxmlformats.org/officeDocument/2006/relationships/image"/>
</Relationships>
</file>

<file path=ppt/slides/_rels/slide13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4.0.png" Type="http://schemas.openxmlformats.org/officeDocument/2006/relationships/image"/>
</Relationships>
</file>

<file path=ppt/slides/_rels/slide13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4.25.png" Type="http://schemas.openxmlformats.org/officeDocument/2006/relationships/image"/>
</Relationships>
</file>

<file path=ppt/slides/_rels/slide13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4.5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.25.png" Type="http://schemas.openxmlformats.org/officeDocument/2006/relationships/image"/>
</Relationships>
</file>

<file path=ppt/slides/_rels/slide14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4.75.png" Type="http://schemas.openxmlformats.org/officeDocument/2006/relationships/image"/>
</Relationships>
</file>

<file path=ppt/slides/_rels/slide14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5.0.png" Type="http://schemas.openxmlformats.org/officeDocument/2006/relationships/image"/>
</Relationships>
</file>

<file path=ppt/slides/_rels/slide14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5.25.png" Type="http://schemas.openxmlformats.org/officeDocument/2006/relationships/image"/>
</Relationships>
</file>

<file path=ppt/slides/_rels/slide14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5.5.png" Type="http://schemas.openxmlformats.org/officeDocument/2006/relationships/image"/>
</Relationships>
</file>

<file path=ppt/slides/_rels/slide14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5.75.png" Type="http://schemas.openxmlformats.org/officeDocument/2006/relationships/image"/>
</Relationships>
</file>

<file path=ppt/slides/_rels/slide14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6.0.png" Type="http://schemas.openxmlformats.org/officeDocument/2006/relationships/image"/>
</Relationships>
</file>

<file path=ppt/slides/_rels/slide14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6.25.png" Type="http://schemas.openxmlformats.org/officeDocument/2006/relationships/image"/>
</Relationships>
</file>

<file path=ppt/slides/_rels/slide14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6.5.png" Type="http://schemas.openxmlformats.org/officeDocument/2006/relationships/image"/>
</Relationships>
</file>

<file path=ppt/slides/_rels/slide14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6.75.png" Type="http://schemas.openxmlformats.org/officeDocument/2006/relationships/image"/>
</Relationships>
</file>

<file path=ppt/slides/_rels/slide14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7.0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.5.png" Type="http://schemas.openxmlformats.org/officeDocument/2006/relationships/image"/>
</Relationships>
</file>

<file path=ppt/slides/_rels/slide15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7.25.png" Type="http://schemas.openxmlformats.org/officeDocument/2006/relationships/image"/>
</Relationships>
</file>

<file path=ppt/slides/_rels/slide15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7.5.png" Type="http://schemas.openxmlformats.org/officeDocument/2006/relationships/image"/>
</Relationships>
</file>

<file path=ppt/slides/_rels/slide15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7.75.png" Type="http://schemas.openxmlformats.org/officeDocument/2006/relationships/image"/>
</Relationships>
</file>

<file path=ppt/slides/_rels/slide15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8.0.png" Type="http://schemas.openxmlformats.org/officeDocument/2006/relationships/image"/>
</Relationships>
</file>

<file path=ppt/slides/_rels/slide15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8.25.png" Type="http://schemas.openxmlformats.org/officeDocument/2006/relationships/image"/>
</Relationships>
</file>

<file path=ppt/slides/_rels/slide15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8.5.png" Type="http://schemas.openxmlformats.org/officeDocument/2006/relationships/image"/>
</Relationships>
</file>

<file path=ppt/slides/_rels/slide15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8.75.png" Type="http://schemas.openxmlformats.org/officeDocument/2006/relationships/image"/>
</Relationships>
</file>

<file path=ppt/slides/_rels/slide15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9.0.png" Type="http://schemas.openxmlformats.org/officeDocument/2006/relationships/image"/>
</Relationships>
</file>

<file path=ppt/slides/_rels/slide15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9.25.png" Type="http://schemas.openxmlformats.org/officeDocument/2006/relationships/image"/>
</Relationships>
</file>

<file path=ppt/slides/_rels/slide15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9.5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.75.png" Type="http://schemas.openxmlformats.org/officeDocument/2006/relationships/image"/>
</Relationships>
</file>

<file path=ppt/slides/_rels/slide16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9.75.png" Type="http://schemas.openxmlformats.org/officeDocument/2006/relationships/image"/>
</Relationships>
</file>

<file path=ppt/slides/_rels/slide16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0.0.png" Type="http://schemas.openxmlformats.org/officeDocument/2006/relationships/image"/>
</Relationships>
</file>

<file path=ppt/slides/_rels/slide16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0.25.png" Type="http://schemas.openxmlformats.org/officeDocument/2006/relationships/image"/>
</Relationships>
</file>

<file path=ppt/slides/_rels/slide16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0.5.png" Type="http://schemas.openxmlformats.org/officeDocument/2006/relationships/image"/>
</Relationships>
</file>

<file path=ppt/slides/_rels/slide16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0.75.png" Type="http://schemas.openxmlformats.org/officeDocument/2006/relationships/image"/>
</Relationships>
</file>

<file path=ppt/slides/_rels/slide16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1.0.png" Type="http://schemas.openxmlformats.org/officeDocument/2006/relationships/image"/>
</Relationships>
</file>

<file path=ppt/slides/_rels/slide16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1.25.png" Type="http://schemas.openxmlformats.org/officeDocument/2006/relationships/image"/>
</Relationships>
</file>

<file path=ppt/slides/_rels/slide16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1.5.png" Type="http://schemas.openxmlformats.org/officeDocument/2006/relationships/image"/>
</Relationships>
</file>

<file path=ppt/slides/_rels/slide16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1.75.png" Type="http://schemas.openxmlformats.org/officeDocument/2006/relationships/image"/>
</Relationships>
</file>

<file path=ppt/slides/_rels/slide16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2.0.pn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.0.png" Type="http://schemas.openxmlformats.org/officeDocument/2006/relationships/image"/>
</Relationships>
</file>

<file path=ppt/slides/_rels/slide17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2.25.png" Type="http://schemas.openxmlformats.org/officeDocument/2006/relationships/image"/>
</Relationships>
</file>

<file path=ppt/slides/_rels/slide17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2.5.png" Type="http://schemas.openxmlformats.org/officeDocument/2006/relationships/image"/>
</Relationships>
</file>

<file path=ppt/slides/_rels/slide17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2.75.png" Type="http://schemas.openxmlformats.org/officeDocument/2006/relationships/image"/>
</Relationships>
</file>

<file path=ppt/slides/_rels/slide17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3.0.png" Type="http://schemas.openxmlformats.org/officeDocument/2006/relationships/image"/>
</Relationships>
</file>

<file path=ppt/slides/_rels/slide17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3.25.png" Type="http://schemas.openxmlformats.org/officeDocument/2006/relationships/image"/>
</Relationships>
</file>

<file path=ppt/slides/_rels/slide17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3.5.png" Type="http://schemas.openxmlformats.org/officeDocument/2006/relationships/image"/>
</Relationships>
</file>

<file path=ppt/slides/_rels/slide17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3.75.png" Type="http://schemas.openxmlformats.org/officeDocument/2006/relationships/image"/>
</Relationships>
</file>

<file path=ppt/slides/_rels/slide17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4.0.png" Type="http://schemas.openxmlformats.org/officeDocument/2006/relationships/image"/>
</Relationships>
</file>

<file path=ppt/slides/_rels/slide17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4.25.png" Type="http://schemas.openxmlformats.org/officeDocument/2006/relationships/image"/>
</Relationships>
</file>

<file path=ppt/slides/_rels/slide17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4.5.png" Type="http://schemas.openxmlformats.org/officeDocument/2006/relationships/image"/>
</Relationships>
</file>

<file path=ppt/slides/_rels/slide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.25.png" Type="http://schemas.openxmlformats.org/officeDocument/2006/relationships/image"/>
</Relationships>
</file>

<file path=ppt/slides/_rels/slide18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4.75.png" Type="http://schemas.openxmlformats.org/officeDocument/2006/relationships/image"/>
</Relationships>
</file>

<file path=ppt/slides/_rels/slide18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5.0.png" Type="http://schemas.openxmlformats.org/officeDocument/2006/relationships/image"/>
</Relationships>
</file>

<file path=ppt/slides/_rels/slide18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5.25.png" Type="http://schemas.openxmlformats.org/officeDocument/2006/relationships/image"/>
</Relationships>
</file>

<file path=ppt/slides/_rels/slide18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5.5.png" Type="http://schemas.openxmlformats.org/officeDocument/2006/relationships/image"/>
</Relationships>
</file>

<file path=ppt/slides/_rels/slide18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5.75.png" Type="http://schemas.openxmlformats.org/officeDocument/2006/relationships/image"/>
</Relationships>
</file>

<file path=ppt/slides/_rels/slide18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6.0.png" Type="http://schemas.openxmlformats.org/officeDocument/2006/relationships/image"/>
</Relationships>
</file>

<file path=ppt/slides/_rels/slide18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6.25.png" Type="http://schemas.openxmlformats.org/officeDocument/2006/relationships/image"/>
</Relationships>
</file>

<file path=ppt/slides/_rels/slide18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6.5.png" Type="http://schemas.openxmlformats.org/officeDocument/2006/relationships/image"/>
</Relationships>
</file>

<file path=ppt/slides/_rels/slide18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6.75.png" Type="http://schemas.openxmlformats.org/officeDocument/2006/relationships/image"/>
</Relationships>
</file>

<file path=ppt/slides/_rels/slide18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7.0.png" Type="http://schemas.openxmlformats.org/officeDocument/2006/relationships/image"/>
</Relationships>
</file>

<file path=ppt/slides/_rels/slide1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.5.png" Type="http://schemas.openxmlformats.org/officeDocument/2006/relationships/image"/>
</Relationships>
</file>

<file path=ppt/slides/_rels/slide19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7.25.png" Type="http://schemas.openxmlformats.org/officeDocument/2006/relationships/image"/>
</Relationships>
</file>

<file path=ppt/slides/_rels/slide19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7.5.png" Type="http://schemas.openxmlformats.org/officeDocument/2006/relationships/image"/>
</Relationships>
</file>

<file path=ppt/slides/_rels/slide19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7.75.png" Type="http://schemas.openxmlformats.org/officeDocument/2006/relationships/image"/>
</Relationships>
</file>

<file path=ppt/slides/_rels/slide19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8.0.png" Type="http://schemas.openxmlformats.org/officeDocument/2006/relationships/image"/>
</Relationships>
</file>

<file path=ppt/slides/_rels/slide19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8.25.png" Type="http://schemas.openxmlformats.org/officeDocument/2006/relationships/image"/>
</Relationships>
</file>

<file path=ppt/slides/_rels/slide19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8.5.png" Type="http://schemas.openxmlformats.org/officeDocument/2006/relationships/image"/>
</Relationships>
</file>

<file path=ppt/slides/_rels/slide19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8.75.png" Type="http://schemas.openxmlformats.org/officeDocument/2006/relationships/image"/>
</Relationships>
</file>

<file path=ppt/slides/_rels/slide19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9.0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0.25.png" Type="http://schemas.openxmlformats.org/officeDocument/2006/relationships/image"/>
</Relationships>
</file>

<file path=ppt/slides/_rels/slide2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.75.png" Type="http://schemas.openxmlformats.org/officeDocument/2006/relationships/image"/>
</Relationships>
</file>

<file path=ppt/slides/_rels/slide2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5.0.png" Type="http://schemas.openxmlformats.org/officeDocument/2006/relationships/image"/>
</Relationships>
</file>

<file path=ppt/slides/_rels/slide2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5.25.png" Type="http://schemas.openxmlformats.org/officeDocument/2006/relationships/image"/>
</Relationships>
</file>

<file path=ppt/slides/_rels/slide2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5.5.png" Type="http://schemas.openxmlformats.org/officeDocument/2006/relationships/image"/>
</Relationships>
</file>

<file path=ppt/slides/_rels/slide2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5.75.png" Type="http://schemas.openxmlformats.org/officeDocument/2006/relationships/image"/>
</Relationships>
</file>

<file path=ppt/slides/_rels/slide2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6.0.png" Type="http://schemas.openxmlformats.org/officeDocument/2006/relationships/image"/>
</Relationships>
</file>

<file path=ppt/slides/_rels/slide2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6.25.png" Type="http://schemas.openxmlformats.org/officeDocument/2006/relationships/image"/>
</Relationships>
</file>

<file path=ppt/slides/_rels/slide2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6.5.png" Type="http://schemas.openxmlformats.org/officeDocument/2006/relationships/image"/>
</Relationships>
</file>

<file path=ppt/slides/_rels/slide2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6.75.png" Type="http://schemas.openxmlformats.org/officeDocument/2006/relationships/image"/>
</Relationships>
</file>

<file path=ppt/slides/_rels/slide2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7.0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0.5.png" Type="http://schemas.openxmlformats.org/officeDocument/2006/relationships/image"/>
</Relationships>
</file>

<file path=ppt/slides/_rels/slide3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7.25.png" Type="http://schemas.openxmlformats.org/officeDocument/2006/relationships/image"/>
</Relationships>
</file>

<file path=ppt/slides/_rels/slide3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7.5.png" Type="http://schemas.openxmlformats.org/officeDocument/2006/relationships/image"/>
</Relationships>
</file>

<file path=ppt/slides/_rels/slide3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7.75.png" Type="http://schemas.openxmlformats.org/officeDocument/2006/relationships/image"/>
</Relationships>
</file>

<file path=ppt/slides/_rels/slide3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8.0.png" Type="http://schemas.openxmlformats.org/officeDocument/2006/relationships/image"/>
</Relationships>
</file>

<file path=ppt/slides/_rels/slide3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8.25.png" Type="http://schemas.openxmlformats.org/officeDocument/2006/relationships/image"/>
</Relationships>
</file>

<file path=ppt/slides/_rels/slide3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8.5.png" Type="http://schemas.openxmlformats.org/officeDocument/2006/relationships/image"/>
</Relationships>
</file>

<file path=ppt/slides/_rels/slide3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8.75.png" Type="http://schemas.openxmlformats.org/officeDocument/2006/relationships/image"/>
</Relationships>
</file>

<file path=ppt/slides/_rels/slide3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9.0.png" Type="http://schemas.openxmlformats.org/officeDocument/2006/relationships/image"/>
</Relationships>
</file>

<file path=ppt/slides/_rels/slide3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9.25.png" Type="http://schemas.openxmlformats.org/officeDocument/2006/relationships/image"/>
</Relationships>
</file>

<file path=ppt/slides/_rels/slide3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9.5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0.75.png" Type="http://schemas.openxmlformats.org/officeDocument/2006/relationships/image"/>
</Relationships>
</file>

<file path=ppt/slides/_rels/slide4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9.75.png" Type="http://schemas.openxmlformats.org/officeDocument/2006/relationships/image"/>
</Relationships>
</file>

<file path=ppt/slides/_rels/slide4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0.0.png" Type="http://schemas.openxmlformats.org/officeDocument/2006/relationships/image"/>
</Relationships>
</file>

<file path=ppt/slides/_rels/slide4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0.25.png" Type="http://schemas.openxmlformats.org/officeDocument/2006/relationships/image"/>
</Relationships>
</file>

<file path=ppt/slides/_rels/slide4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0.5.png" Type="http://schemas.openxmlformats.org/officeDocument/2006/relationships/image"/>
</Relationships>
</file>

<file path=ppt/slides/_rels/slide4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0.75.png" Type="http://schemas.openxmlformats.org/officeDocument/2006/relationships/image"/>
</Relationships>
</file>

<file path=ppt/slides/_rels/slide4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1.0.png" Type="http://schemas.openxmlformats.org/officeDocument/2006/relationships/image"/>
</Relationships>
</file>

<file path=ppt/slides/_rels/slide4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1.25.png" Type="http://schemas.openxmlformats.org/officeDocument/2006/relationships/image"/>
</Relationships>
</file>

<file path=ppt/slides/_rels/slide4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1.5.png" Type="http://schemas.openxmlformats.org/officeDocument/2006/relationships/image"/>
</Relationships>
</file>

<file path=ppt/slides/_rels/slide4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1.75.png" Type="http://schemas.openxmlformats.org/officeDocument/2006/relationships/image"/>
</Relationships>
</file>

<file path=ppt/slides/_rels/slide4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2.0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.0.png" Type="http://schemas.openxmlformats.org/officeDocument/2006/relationships/image"/>
</Relationships>
</file>

<file path=ppt/slides/_rels/slide5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2.25.png" Type="http://schemas.openxmlformats.org/officeDocument/2006/relationships/image"/>
</Relationships>
</file>

<file path=ppt/slides/_rels/slide5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2.5.png" Type="http://schemas.openxmlformats.org/officeDocument/2006/relationships/image"/>
</Relationships>
</file>

<file path=ppt/slides/_rels/slide5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2.75.png" Type="http://schemas.openxmlformats.org/officeDocument/2006/relationships/image"/>
</Relationships>
</file>

<file path=ppt/slides/_rels/slide5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3.0.png" Type="http://schemas.openxmlformats.org/officeDocument/2006/relationships/image"/>
</Relationships>
</file>

<file path=ppt/slides/_rels/slide5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3.25.png" Type="http://schemas.openxmlformats.org/officeDocument/2006/relationships/image"/>
</Relationships>
</file>

<file path=ppt/slides/_rels/slide5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3.5.png" Type="http://schemas.openxmlformats.org/officeDocument/2006/relationships/image"/>
</Relationships>
</file>

<file path=ppt/slides/_rels/slide5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3.75.png" Type="http://schemas.openxmlformats.org/officeDocument/2006/relationships/image"/>
</Relationships>
</file>

<file path=ppt/slides/_rels/slide5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4.0.png" Type="http://schemas.openxmlformats.org/officeDocument/2006/relationships/image"/>
</Relationships>
</file>

<file path=ppt/slides/_rels/slide5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4.25.png" Type="http://schemas.openxmlformats.org/officeDocument/2006/relationships/image"/>
</Relationships>
</file>

<file path=ppt/slides/_rels/slide5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4.5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.25.png" Type="http://schemas.openxmlformats.org/officeDocument/2006/relationships/image"/>
</Relationships>
</file>

<file path=ppt/slides/_rels/slide6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4.75.png" Type="http://schemas.openxmlformats.org/officeDocument/2006/relationships/image"/>
</Relationships>
</file>

<file path=ppt/slides/_rels/slide6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5.0.png" Type="http://schemas.openxmlformats.org/officeDocument/2006/relationships/image"/>
</Relationships>
</file>

<file path=ppt/slides/_rels/slide6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5.25.png" Type="http://schemas.openxmlformats.org/officeDocument/2006/relationships/image"/>
</Relationships>
</file>

<file path=ppt/slides/_rels/slide6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5.5.png" Type="http://schemas.openxmlformats.org/officeDocument/2006/relationships/image"/>
</Relationships>
</file>

<file path=ppt/slides/_rels/slide6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5.75.png" Type="http://schemas.openxmlformats.org/officeDocument/2006/relationships/image"/>
</Relationships>
</file>

<file path=ppt/slides/_rels/slide6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6.0.png" Type="http://schemas.openxmlformats.org/officeDocument/2006/relationships/image"/>
</Relationships>
</file>

<file path=ppt/slides/_rels/slide6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6.25.png" Type="http://schemas.openxmlformats.org/officeDocument/2006/relationships/image"/>
</Relationships>
</file>

<file path=ppt/slides/_rels/slide6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6.5.png" Type="http://schemas.openxmlformats.org/officeDocument/2006/relationships/image"/>
</Relationships>
</file>

<file path=ppt/slides/_rels/slide6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6.75.png" Type="http://schemas.openxmlformats.org/officeDocument/2006/relationships/image"/>
</Relationships>
</file>

<file path=ppt/slides/_rels/slide6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7.0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.5.png" Type="http://schemas.openxmlformats.org/officeDocument/2006/relationships/image"/>
</Relationships>
</file>

<file path=ppt/slides/_rels/slide7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7.25.png" Type="http://schemas.openxmlformats.org/officeDocument/2006/relationships/image"/>
</Relationships>
</file>

<file path=ppt/slides/_rels/slide7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7.5.png" Type="http://schemas.openxmlformats.org/officeDocument/2006/relationships/image"/>
</Relationships>
</file>

<file path=ppt/slides/_rels/slide7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7.75.png" Type="http://schemas.openxmlformats.org/officeDocument/2006/relationships/image"/>
</Relationships>
</file>

<file path=ppt/slides/_rels/slide7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8.0.png" Type="http://schemas.openxmlformats.org/officeDocument/2006/relationships/image"/>
</Relationships>
</file>

<file path=ppt/slides/_rels/slide7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8.25.png" Type="http://schemas.openxmlformats.org/officeDocument/2006/relationships/image"/>
</Relationships>
</file>

<file path=ppt/slides/_rels/slide7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8.5.png" Type="http://schemas.openxmlformats.org/officeDocument/2006/relationships/image"/>
</Relationships>
</file>

<file path=ppt/slides/_rels/slide7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8.75.png" Type="http://schemas.openxmlformats.org/officeDocument/2006/relationships/image"/>
</Relationships>
</file>

<file path=ppt/slides/_rels/slide7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9.0.png" Type="http://schemas.openxmlformats.org/officeDocument/2006/relationships/image"/>
</Relationships>
</file>

<file path=ppt/slides/_rels/slide7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9.25.png" Type="http://schemas.openxmlformats.org/officeDocument/2006/relationships/image"/>
</Relationships>
</file>

<file path=ppt/slides/_rels/slide7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9.5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.75.png" Type="http://schemas.openxmlformats.org/officeDocument/2006/relationships/image"/>
</Relationships>
</file>

<file path=ppt/slides/_rels/slide8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9.75.png" Type="http://schemas.openxmlformats.org/officeDocument/2006/relationships/image"/>
</Relationships>
</file>

<file path=ppt/slides/_rels/slide8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0.0.png" Type="http://schemas.openxmlformats.org/officeDocument/2006/relationships/image"/>
</Relationships>
</file>

<file path=ppt/slides/_rels/slide8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0.25.png" Type="http://schemas.openxmlformats.org/officeDocument/2006/relationships/image"/>
</Relationships>
</file>

<file path=ppt/slides/_rels/slide8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0.5.png" Type="http://schemas.openxmlformats.org/officeDocument/2006/relationships/image"/>
</Relationships>
</file>

<file path=ppt/slides/_rels/slide8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0.75.png" Type="http://schemas.openxmlformats.org/officeDocument/2006/relationships/image"/>
</Relationships>
</file>

<file path=ppt/slides/_rels/slide8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1.0.png" Type="http://schemas.openxmlformats.org/officeDocument/2006/relationships/image"/>
</Relationships>
</file>

<file path=ppt/slides/_rels/slide8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1.25.png" Type="http://schemas.openxmlformats.org/officeDocument/2006/relationships/image"/>
</Relationships>
</file>

<file path=ppt/slides/_rels/slide8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1.5.png" Type="http://schemas.openxmlformats.org/officeDocument/2006/relationships/image"/>
</Relationships>
</file>

<file path=ppt/slides/_rels/slide8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1.75.png" Type="http://schemas.openxmlformats.org/officeDocument/2006/relationships/image"/>
</Relationships>
</file>

<file path=ppt/slides/_rels/slide8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2.0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.0.png" Type="http://schemas.openxmlformats.org/officeDocument/2006/relationships/image"/>
</Relationships>
</file>

<file path=ppt/slides/_rels/slide9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2.25.png" Type="http://schemas.openxmlformats.org/officeDocument/2006/relationships/image"/>
</Relationships>
</file>

<file path=ppt/slides/_rels/slide9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2.5.png" Type="http://schemas.openxmlformats.org/officeDocument/2006/relationships/image"/>
</Relationships>
</file>

<file path=ppt/slides/_rels/slide9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2.75.png" Type="http://schemas.openxmlformats.org/officeDocument/2006/relationships/image"/>
</Relationships>
</file>

<file path=ppt/slides/_rels/slide9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3.0.png" Type="http://schemas.openxmlformats.org/officeDocument/2006/relationships/image"/>
</Relationships>
</file>

<file path=ppt/slides/_rels/slide9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3.25.png" Type="http://schemas.openxmlformats.org/officeDocument/2006/relationships/image"/>
</Relationships>
</file>

<file path=ppt/slides/_rels/slide9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3.5.png" Type="http://schemas.openxmlformats.org/officeDocument/2006/relationships/image"/>
</Relationships>
</file>

<file path=ppt/slides/_rels/slide9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3.75.png" Type="http://schemas.openxmlformats.org/officeDocument/2006/relationships/image"/>
</Relationships>
</file>

<file path=ppt/slides/_rels/slide9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4.0.png" Type="http://schemas.openxmlformats.org/officeDocument/2006/relationships/image"/>
</Relationships>
</file>

<file path=ppt/slides/_rels/slide9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4.25.png" Type="http://schemas.openxmlformats.org/officeDocument/2006/relationships/image"/>
</Relationships>
</file>

<file path=ppt/slides/_rels/slide9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4.5.png"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lang="en-US" smtClean="0"/>
              <a:t>meme.mp4</a:t>
            </a:r>
            <a:endParaRPr dirty="0"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 lang="en-US" smtClean="0"/>
              <a:t/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08117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screenshot24.75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screenshot25.0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screenshot25.25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screenshot25.5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screenshot25.75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screenshot26.0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screenshot26.25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screenshot26.5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screenshot26.75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screenshot27.0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screenshot27.25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screenshot27.5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screenshot27.75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screenshot28.0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screenshot28.25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screenshot28.5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screenshot28.75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screenshot29.0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screenshot29.25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screenshot29.5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screenshot29.75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screenshot30.0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screenshot30.25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screenshot30.5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screenshot30.75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screenshot31.0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screenshot31.25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screenshot31.5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screenshot31.75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screenshot32.0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screenshot32.25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screenshot32.5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screenshot32.75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screenshot33.0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screenshot33.25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screenshot33.5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screenshot33.75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screenshot34.0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screenshot34.25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screenshot34.5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screenshot34.75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screenshot35.0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screenshot35.25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screenshot35.5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screenshot35.75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screenshot36.0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screenshot36.25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screenshot36.5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screenshot36.75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screenshot37.0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screenshot37.25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screenshot37.5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screenshot37.75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screenshot38.0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screenshot38.25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screenshot38.5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screenshot38.75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screenshot39.0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screenshot39.25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screenshot39.5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screenshot39.75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screenshot40.0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screenshot40.25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screenshot40.5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screenshot40.75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screenshot41.0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screenshot41.25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screenshot41.5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screenshot41.75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screenshot42.0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screenshot42.25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screenshot42.5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screenshot42.75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screenshot43.0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screenshot43.25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screenshot43.5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screenshot43.75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screenshot44.0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screenshot44.25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screenshot44.5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screenshot44.75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screenshot45.0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screenshot45.25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screenshot45.5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screenshot45.75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screenshot46.0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screenshot46.25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screenshot46.5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screenshot46.75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screenshot47.0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screenshot47.25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screenshot47.5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screenshot47.75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screenshot48.0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screenshot48.25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screenshot48.5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screenshot48.75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screenshot49.0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screenshot0.25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screenshot5.0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screenshot5.25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screenshot5.5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screenshot5.75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screenshot6.0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screenshot6.25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screenshot6.5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screenshot6.75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screenshot7.0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screenshot0.5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screenshot7.25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screenshot7.5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screenshot7.75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screenshot8.0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screenshot8.25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screenshot8.5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screenshot8.75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screenshot9.0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screenshot9.25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screenshot9.5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screenshot0.75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screenshot9.75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screenshot10.0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screenshot10.25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screenshot10.5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screenshot10.75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screenshot11.0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screenshot11.25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screenshot11.5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screenshot11.75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screenshot12.0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screenshot12.25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screenshot12.5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screenshot12.75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screenshot13.0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screenshot13.25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screenshot13.5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screenshot13.75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screenshot14.0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screenshot14.25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screenshot14.5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screenshot14.75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screenshot15.0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screenshot15.25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screenshot15.5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screenshot15.75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screenshot16.0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screenshot16.25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screenshot16.5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screenshot16.75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screenshot17.0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screenshot17.25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screenshot17.5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screenshot17.75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screenshot18.0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screenshot18.25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screenshot18.5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screenshot18.75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screenshot19.0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screenshot19.25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screenshot19.5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screenshot19.75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screenshot20.0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screenshot20.25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screenshot20.5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screenshot20.75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screenshot21.0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screenshot21.25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screenshot21.5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screenshot21.75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screenshot22.0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screenshot22.25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screenshot22.5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screenshot22.75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screenshot23.0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screenshot23.25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screenshot23.5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screenshot23.75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screenshot24.0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screenshot24.25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screenshot24.5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197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197</vt:i4>
      </vt:variant>
    </vt:vector>
  </HeadingPairs>
  <TitlesOfParts>
    <vt:vector size="200" baseType="lpstr">
      <vt:lpstr>Arial</vt:lpstr>
      <vt:lpstr>Calibri</vt:lpstr>
      <vt:lpstr>Office Theme</vt:lpstr>
      <vt:lpstr>meme.mp4</vt:lpstr>
      <vt:lpstr>screenshot0.25</vt:lpstr>
      <vt:lpstr>screenshot0.5</vt:lpstr>
      <vt:lpstr>screenshot0.75</vt:lpstr>
      <vt:lpstr>screenshot1.0</vt:lpstr>
      <vt:lpstr>screenshot1.25</vt:lpstr>
      <vt:lpstr>screenshot1.5</vt:lpstr>
      <vt:lpstr>screenshot1.75</vt:lpstr>
      <vt:lpstr>screenshot2.0</vt:lpstr>
      <vt:lpstr>screenshot2.25</vt:lpstr>
      <vt:lpstr>screenshot2.5</vt:lpstr>
      <vt:lpstr>screenshot2.75</vt:lpstr>
      <vt:lpstr>screenshot3.0</vt:lpstr>
      <vt:lpstr>screenshot3.25</vt:lpstr>
      <vt:lpstr>screenshot3.5</vt:lpstr>
      <vt:lpstr>screenshot3.75</vt:lpstr>
      <vt:lpstr>screenshot4.0</vt:lpstr>
      <vt:lpstr>screenshot4.25</vt:lpstr>
      <vt:lpstr>screenshot4.5</vt:lpstr>
      <vt:lpstr>screenshot4.75</vt:lpstr>
      <vt:lpstr>screenshot5.0</vt:lpstr>
      <vt:lpstr>screenshot5.25</vt:lpstr>
      <vt:lpstr>screenshot5.5</vt:lpstr>
      <vt:lpstr>screenshot5.75</vt:lpstr>
      <vt:lpstr>screenshot6.0</vt:lpstr>
      <vt:lpstr>screenshot6.25</vt:lpstr>
      <vt:lpstr>screenshot6.5</vt:lpstr>
      <vt:lpstr>screenshot6.75</vt:lpstr>
      <vt:lpstr>screenshot7.0</vt:lpstr>
      <vt:lpstr>screenshot7.25</vt:lpstr>
      <vt:lpstr>screenshot7.5</vt:lpstr>
      <vt:lpstr>screenshot7.75</vt:lpstr>
      <vt:lpstr>screenshot8.0</vt:lpstr>
      <vt:lpstr>screenshot8.25</vt:lpstr>
      <vt:lpstr>screenshot8.5</vt:lpstr>
      <vt:lpstr>screenshot8.75</vt:lpstr>
      <vt:lpstr>screenshot9.0</vt:lpstr>
      <vt:lpstr>screenshot9.25</vt:lpstr>
      <vt:lpstr>screenshot9.5</vt:lpstr>
      <vt:lpstr>screenshot9.75</vt:lpstr>
      <vt:lpstr>screenshot10.0</vt:lpstr>
      <vt:lpstr>screenshot10.25</vt:lpstr>
      <vt:lpstr>screenshot10.5</vt:lpstr>
      <vt:lpstr>screenshot10.75</vt:lpstr>
      <vt:lpstr>screenshot11.0</vt:lpstr>
      <vt:lpstr>screenshot11.25</vt:lpstr>
      <vt:lpstr>screenshot11.5</vt:lpstr>
      <vt:lpstr>screenshot11.75</vt:lpstr>
      <vt:lpstr>screenshot12.0</vt:lpstr>
      <vt:lpstr>screenshot12.25</vt:lpstr>
      <vt:lpstr>screenshot12.5</vt:lpstr>
      <vt:lpstr>screenshot12.75</vt:lpstr>
      <vt:lpstr>screenshot13.0</vt:lpstr>
      <vt:lpstr>screenshot13.25</vt:lpstr>
      <vt:lpstr>screenshot13.5</vt:lpstr>
      <vt:lpstr>screenshot13.75</vt:lpstr>
      <vt:lpstr>screenshot14.0</vt:lpstr>
      <vt:lpstr>screenshot14.25</vt:lpstr>
      <vt:lpstr>screenshot14.5</vt:lpstr>
      <vt:lpstr>screenshot14.75</vt:lpstr>
      <vt:lpstr>screenshot15.0</vt:lpstr>
      <vt:lpstr>screenshot15.25</vt:lpstr>
      <vt:lpstr>screenshot15.5</vt:lpstr>
      <vt:lpstr>screenshot15.75</vt:lpstr>
      <vt:lpstr>screenshot16.0</vt:lpstr>
      <vt:lpstr>screenshot16.25</vt:lpstr>
      <vt:lpstr>screenshot16.5</vt:lpstr>
      <vt:lpstr>screenshot16.75</vt:lpstr>
      <vt:lpstr>screenshot17.0</vt:lpstr>
      <vt:lpstr>screenshot17.25</vt:lpstr>
      <vt:lpstr>screenshot17.5</vt:lpstr>
      <vt:lpstr>screenshot17.75</vt:lpstr>
      <vt:lpstr>screenshot18.0</vt:lpstr>
      <vt:lpstr>screenshot18.25</vt:lpstr>
      <vt:lpstr>screenshot18.5</vt:lpstr>
      <vt:lpstr>screenshot18.75</vt:lpstr>
      <vt:lpstr>screenshot19.0</vt:lpstr>
      <vt:lpstr>screenshot19.25</vt:lpstr>
      <vt:lpstr>screenshot19.5</vt:lpstr>
      <vt:lpstr>screenshot19.75</vt:lpstr>
      <vt:lpstr>screenshot20.0</vt:lpstr>
      <vt:lpstr>screenshot20.25</vt:lpstr>
      <vt:lpstr>screenshot20.5</vt:lpstr>
      <vt:lpstr>screenshot20.75</vt:lpstr>
      <vt:lpstr>screenshot21.0</vt:lpstr>
      <vt:lpstr>screenshot21.25</vt:lpstr>
      <vt:lpstr>screenshot21.5</vt:lpstr>
      <vt:lpstr>screenshot21.75</vt:lpstr>
      <vt:lpstr>screenshot22.0</vt:lpstr>
      <vt:lpstr>screenshot22.25</vt:lpstr>
      <vt:lpstr>screenshot22.5</vt:lpstr>
      <vt:lpstr>screenshot22.75</vt:lpstr>
      <vt:lpstr>screenshot23.0</vt:lpstr>
      <vt:lpstr>screenshot23.25</vt:lpstr>
      <vt:lpstr>screenshot23.5</vt:lpstr>
      <vt:lpstr>screenshot23.75</vt:lpstr>
      <vt:lpstr>screenshot24.0</vt:lpstr>
      <vt:lpstr>screenshot24.25</vt:lpstr>
      <vt:lpstr>screenshot24.5</vt:lpstr>
      <vt:lpstr>screenshot24.75</vt:lpstr>
      <vt:lpstr>screenshot25.0</vt:lpstr>
      <vt:lpstr>screenshot25.25</vt:lpstr>
      <vt:lpstr>screenshot25.5</vt:lpstr>
      <vt:lpstr>screenshot25.75</vt:lpstr>
      <vt:lpstr>screenshot26.0</vt:lpstr>
      <vt:lpstr>screenshot26.25</vt:lpstr>
      <vt:lpstr>screenshot26.5</vt:lpstr>
      <vt:lpstr>screenshot26.75</vt:lpstr>
      <vt:lpstr>screenshot27.0</vt:lpstr>
      <vt:lpstr>screenshot27.25</vt:lpstr>
      <vt:lpstr>screenshot27.5</vt:lpstr>
      <vt:lpstr>screenshot27.75</vt:lpstr>
      <vt:lpstr>screenshot28.0</vt:lpstr>
      <vt:lpstr>screenshot28.25</vt:lpstr>
      <vt:lpstr>screenshot28.5</vt:lpstr>
      <vt:lpstr>screenshot28.75</vt:lpstr>
      <vt:lpstr>screenshot29.0</vt:lpstr>
      <vt:lpstr>screenshot29.25</vt:lpstr>
      <vt:lpstr>screenshot29.5</vt:lpstr>
      <vt:lpstr>screenshot29.75</vt:lpstr>
      <vt:lpstr>screenshot30.0</vt:lpstr>
      <vt:lpstr>screenshot30.25</vt:lpstr>
      <vt:lpstr>screenshot30.5</vt:lpstr>
      <vt:lpstr>screenshot30.75</vt:lpstr>
      <vt:lpstr>screenshot31.0</vt:lpstr>
      <vt:lpstr>screenshot31.25</vt:lpstr>
      <vt:lpstr>screenshot31.5</vt:lpstr>
      <vt:lpstr>screenshot31.75</vt:lpstr>
      <vt:lpstr>screenshot32.0</vt:lpstr>
      <vt:lpstr>screenshot32.25</vt:lpstr>
      <vt:lpstr>screenshot32.5</vt:lpstr>
      <vt:lpstr>screenshot32.75</vt:lpstr>
      <vt:lpstr>screenshot33.0</vt:lpstr>
      <vt:lpstr>screenshot33.25</vt:lpstr>
      <vt:lpstr>screenshot33.5</vt:lpstr>
      <vt:lpstr>screenshot33.75</vt:lpstr>
      <vt:lpstr>screenshot34.0</vt:lpstr>
      <vt:lpstr>screenshot34.25</vt:lpstr>
      <vt:lpstr>screenshot34.5</vt:lpstr>
      <vt:lpstr>screenshot34.75</vt:lpstr>
      <vt:lpstr>screenshot35.0</vt:lpstr>
      <vt:lpstr>screenshot35.25</vt:lpstr>
      <vt:lpstr>screenshot35.5</vt:lpstr>
      <vt:lpstr>screenshot35.75</vt:lpstr>
      <vt:lpstr>screenshot36.0</vt:lpstr>
      <vt:lpstr>screenshot36.25</vt:lpstr>
      <vt:lpstr>screenshot36.5</vt:lpstr>
      <vt:lpstr>screenshot36.75</vt:lpstr>
      <vt:lpstr>screenshot37.0</vt:lpstr>
      <vt:lpstr>screenshot37.25</vt:lpstr>
      <vt:lpstr>screenshot37.5</vt:lpstr>
      <vt:lpstr>screenshot37.75</vt:lpstr>
      <vt:lpstr>screenshot38.0</vt:lpstr>
      <vt:lpstr>screenshot38.25</vt:lpstr>
      <vt:lpstr>screenshot38.5</vt:lpstr>
      <vt:lpstr>screenshot38.75</vt:lpstr>
      <vt:lpstr>screenshot39.0</vt:lpstr>
      <vt:lpstr>screenshot39.25</vt:lpstr>
      <vt:lpstr>screenshot39.5</vt:lpstr>
      <vt:lpstr>screenshot39.75</vt:lpstr>
      <vt:lpstr>screenshot40.0</vt:lpstr>
      <vt:lpstr>screenshot40.25</vt:lpstr>
      <vt:lpstr>screenshot40.5</vt:lpstr>
      <vt:lpstr>screenshot40.75</vt:lpstr>
      <vt:lpstr>screenshot41.0</vt:lpstr>
      <vt:lpstr>screenshot41.25</vt:lpstr>
      <vt:lpstr>screenshot41.5</vt:lpstr>
      <vt:lpstr>screenshot41.75</vt:lpstr>
      <vt:lpstr>screenshot42.0</vt:lpstr>
      <vt:lpstr>screenshot42.25</vt:lpstr>
      <vt:lpstr>screenshot42.5</vt:lpstr>
      <vt:lpstr>screenshot42.75</vt:lpstr>
      <vt:lpstr>screenshot43.0</vt:lpstr>
      <vt:lpstr>screenshot43.25</vt:lpstr>
      <vt:lpstr>screenshot43.5</vt:lpstr>
      <vt:lpstr>screenshot43.75</vt:lpstr>
      <vt:lpstr>screenshot44.0</vt:lpstr>
      <vt:lpstr>screenshot44.25</vt:lpstr>
      <vt:lpstr>screenshot44.5</vt:lpstr>
      <vt:lpstr>screenshot44.75</vt:lpstr>
      <vt:lpstr>screenshot45.0</vt:lpstr>
      <vt:lpstr>screenshot45.25</vt:lpstr>
      <vt:lpstr>screenshot45.5</vt:lpstr>
      <vt:lpstr>screenshot45.75</vt:lpstr>
      <vt:lpstr>screenshot46.0</vt:lpstr>
      <vt:lpstr>screenshot46.25</vt:lpstr>
      <vt:lpstr>screenshot46.5</vt:lpstr>
      <vt:lpstr>screenshot46.75</vt:lpstr>
      <vt:lpstr>screenshot47.0</vt:lpstr>
      <vt:lpstr>screenshot47.25</vt:lpstr>
      <vt:lpstr>screenshot47.5</vt:lpstr>
      <vt:lpstr>screenshot47.75</vt:lpstr>
      <vt:lpstr>screenshot48.0</vt:lpstr>
      <vt:lpstr>screenshot48.25</vt:lpstr>
      <vt:lpstr>screenshot48.5</vt:lpstr>
      <vt:lpstr>screenshot48.75</vt:lpstr>
      <vt:lpstr>screenshot49.0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